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9BA29-E56B-488D-8D2D-821DDE218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45150E-FC58-4133-9DFE-BAC4712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5C6947-F599-450C-AA37-8D273443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1A48C3-2420-419B-AF66-E9FF72E1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66C7BD-95BE-4485-B75F-8A1AC7A4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1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8594A-4F8F-4F79-AF98-56314613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B6EE56-E7C5-4DA3-AA67-CB30B15B5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06E43-7552-4EE6-8AAD-E0BDEAE6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C1CC77-6541-43A0-BF77-606FC8387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ACF0FA-604F-4568-853C-A9223297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08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165ABA-76B2-4208-AF34-51B2F339D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6C2CA2-C685-4C62-9466-13F08CAEA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7668C6-7882-4CD1-9DE8-4B5C833C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49A37-67E6-42DA-A998-0C5B3A3D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EB1A3-17C1-4CDD-A495-191DC4D3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1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9748B2-3A46-4E3D-81EA-DFD780FD8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85A550-7669-4C3B-9298-D1B53221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B526E7-F323-424F-9C6F-A32E8A6D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1C8BE3-BFFA-4E43-B06A-EEBD453A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43BC1F-CACB-42EE-BC9D-9286D8E6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44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8241A-4412-45A1-AA64-62F68439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53E004-BFBA-4887-BCBA-7D5ED4584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C8A898-D0A2-42DC-A4B0-54AD2774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44BA87-1696-408B-B8FE-E27588F4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6C3680-7D68-440C-9D3B-0812852F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61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A97AA-DDF4-4241-A3D9-541308C9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C2765-5CA9-4318-B4FD-0F2882B5A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2EB266-4729-4FA5-9C71-058612999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715E5A-9658-49AC-A610-C3C08005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50B52C-EF2A-4905-966F-3D1F9293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72025-3606-4348-B782-99DF34C6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64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8BDBE2-3B46-492C-9149-8C8B883B1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5E9C6D-48EF-4D6A-8BE1-0B5951EEC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5778CB-01CC-4F82-A50C-213654BA8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168E0E-4A04-492A-A469-B1EB9C6EF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71FB69-23BB-45A2-A0CE-12F8ABDEE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BBE06C-382F-4D84-A187-6435DECB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E19BAD-C572-455F-BAF9-B7100D9E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B2F6C6-5BF0-4687-AAD6-006EEE84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A24AE-9CC4-4EF2-BB43-1CAFB71D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51EB1E-2658-413B-8727-4C4E36C1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631DFE-9C99-4459-8029-AE6678E3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6140C9-89CF-4862-B9E1-082348CA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00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39BD7DF-E1C8-49D4-A221-33AF2372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E089EA-6384-4EBA-A1B6-5837A273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4FB8F1-8A43-45E7-9D11-4DA5BD19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75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F5CBB-FA59-4D11-94FF-B39DAA97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D3C2F7-401C-4B10-8A72-4483434CB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7BBD38-37C0-4038-95BB-B98BEA2D6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796080-9D0B-4D1B-8B8B-C536B1EB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2D16AE-4439-4BB4-B9BE-1F55BB07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BFAE66-866E-419A-86C3-367C6161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78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CF4FA-06FB-4799-BC38-6D6DAF014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70F782-0EBF-4751-BAF5-EB6F8D1FA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8E99EE-9AF9-4D5A-AC2E-69430E19F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992AA0-C485-4132-B64D-91B31E77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9DF921-9F17-41C4-8B6B-5AB7DAF3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B28545-3E9D-4A53-B4B7-A8B3A3736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29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502F0E-48B3-4599-96E2-04BBF52F4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05001-4782-493A-9181-6E1DB07DF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B165A5-6BFE-4BC9-8A01-C33CFE5B1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752E-BC09-4546-A7E7-C1534DC381F6}" type="datetimeFigureOut">
              <a:rPr kumimoji="1" lang="ja-JP" altLang="en-US" smtClean="0"/>
              <a:t>2018/6/9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3F5B22-CDF6-440E-B5C8-2FF0977F7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927D32-230C-44FA-88E1-74E05214A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5B13-DD5A-4A44-AB79-9FA0C04EF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17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C9D4B14-1E53-4433-87EF-67C1558C3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4171"/>
            <a:ext cx="11713029" cy="648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3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322E8F3-3E1B-457A-B2D3-85247C967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4" y="103414"/>
            <a:ext cx="10657114" cy="66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5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服部 寿</dc:creator>
  <cp:lastModifiedBy>服部 寿</cp:lastModifiedBy>
  <cp:revision>1</cp:revision>
  <dcterms:created xsi:type="dcterms:W3CDTF">2018-06-08T23:26:05Z</dcterms:created>
  <dcterms:modified xsi:type="dcterms:W3CDTF">2018-06-08T23:28:53Z</dcterms:modified>
</cp:coreProperties>
</file>